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71" r:id="rId5"/>
    <p:sldId id="275" r:id="rId6"/>
    <p:sldId id="272" r:id="rId7"/>
    <p:sldId id="273" r:id="rId8"/>
    <p:sldId id="274" r:id="rId9"/>
    <p:sldId id="276" r:id="rId10"/>
    <p:sldId id="279" r:id="rId11"/>
    <p:sldId id="277" r:id="rId12"/>
    <p:sldId id="278" r:id="rId13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004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0" y="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16001" cy="216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2480" y="2059806"/>
            <a:ext cx="9144000" cy="104589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92480" y="3098267"/>
            <a:ext cx="9144000" cy="103097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37" y="78381"/>
            <a:ext cx="2802587" cy="1981425"/>
          </a:xfrm>
          <a:prstGeom prst="rect">
            <a:avLst/>
          </a:prstGeom>
        </p:spPr>
      </p:pic>
      <p:pic>
        <p:nvPicPr>
          <p:cNvPr id="1030" name="Picture 6" descr="https://downloader.disk.yandex.ru/preview/e962c7245d312a1dc0c9220989c68cbb834dcf024e4e1f40d172bf52d69c7c14/64666d80/43AonNAV2lNmfaaenO_lJAGvRWipyo_fiKid15XX3EM88VaOB2VphV1IvRYaN_clzcXQpH-yMmpukIwHOQSU4g%3D%3D?uid=0&amp;filename=BusNN_mb_0000%20copy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t="10509" r="2895" b="2179"/>
          <a:stretch/>
        </p:blipFill>
        <p:spPr bwMode="auto">
          <a:xfrm>
            <a:off x="2193900" y="5561400"/>
            <a:ext cx="2166546" cy="12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wnloader.disk.yandex.ru/preview/40f5adc7e82ec6d36e40dc6d08bdfd17564b8e479cf026f51073ce37203742e9/64666df7/gTUs4U2YdBUTdfpsJpHoW0nFZFuFDcFKLT0q7DopLxplPtb28DJlyy4dhYuyIE1ld2pKBt2Yf5Tz3MTjktdftw%3D%3D?uid=0&amp;filename=1_View01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" b="13738"/>
          <a:stretch/>
        </p:blipFill>
        <p:spPr bwMode="auto">
          <a:xfrm>
            <a:off x="9039170" y="5087127"/>
            <a:ext cx="2719365" cy="17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downloader.disk.yandex.ru/preview/6f3a63487c80d4be40a815f01a35bf9fd3257fab3c3d9fc263ec1fa31025f6bf/64666e32/_a3m_4D79eS1SRsqe_wb1bZWBXuu7hpwoeVXcJDb_xqI0m9Kf1Z4JxPwbToueC9O1cgbDb0l6MeFPRoZ0W-oeA%3D%3D?uid=0&amp;filename=Sobol_NN_2265-00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17705" r="7835" b="6717"/>
          <a:stretch/>
        </p:blipFill>
        <p:spPr bwMode="auto">
          <a:xfrm>
            <a:off x="4620062" y="5561400"/>
            <a:ext cx="1994190" cy="121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wnloader.disk.yandex.ru/preview/34462afa808989fa12f7df8b03d85e8a6d2d23bf979044bfd6051a06bc82a3dd/64666d80/AxDJFSXEiItQI9xfkiw9T2iAa90-gPCtsOheXrUG6Vo5wk00Z-vlTpYz__ri0MSEPmeR6OdlEaYJjxvdFVfK2g%3D%3D?uid=0&amp;filename=bort_mb_1r_0000%20copy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17659"/>
          <a:stretch/>
        </p:blipFill>
        <p:spPr bwMode="auto">
          <a:xfrm>
            <a:off x="112947" y="5625492"/>
            <a:ext cx="2241632" cy="12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ownloader.disk.yandex.ru/preview/65506aaaa08138e2d550c89bc5fada22aa1d8761d53e0b6821490ca4e4534e46/64664d91/rhAWkOOP3Bxh4Y1A_V6_umOrX7c29WIcCPK4-DyqIisevAE1n8cyIlfkUzAyeLAtgjQFWXrlCVDq6m5l49zSkA%3D%3D?uid=0&amp;filename=v1a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33" y="5561400"/>
            <a:ext cx="1985037" cy="120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658" y="185740"/>
            <a:ext cx="10387264" cy="781182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9658" y="1152809"/>
            <a:ext cx="10515600" cy="435133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79658" y="972152"/>
            <a:ext cx="11232683" cy="9626"/>
          </a:xfrm>
          <a:prstGeom prst="line">
            <a:avLst/>
          </a:prstGeom>
          <a:ln w="1270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04" y="0"/>
            <a:ext cx="1523015" cy="10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658" y="191872"/>
            <a:ext cx="10432983" cy="789907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79658" y="972152"/>
            <a:ext cx="11232683" cy="9626"/>
          </a:xfrm>
          <a:prstGeom prst="line">
            <a:avLst/>
          </a:prstGeom>
          <a:ln w="1270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18" y="0"/>
            <a:ext cx="1457163" cy="10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658" y="182245"/>
            <a:ext cx="10432983" cy="789907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79658" y="972152"/>
            <a:ext cx="11232683" cy="9626"/>
          </a:xfrm>
          <a:prstGeom prst="line">
            <a:avLst/>
          </a:prstGeom>
          <a:ln w="1270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19" y="534"/>
            <a:ext cx="1457162" cy="1030212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sz="half" idx="1"/>
          </p:nvPr>
        </p:nvSpPr>
        <p:spPr>
          <a:xfrm>
            <a:off x="390756" y="1297188"/>
            <a:ext cx="5181600" cy="435133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Объект 3"/>
          <p:cNvSpPr>
            <a:spLocks noGrp="1"/>
          </p:cNvSpPr>
          <p:nvPr>
            <p:ph sz="half" idx="2"/>
          </p:nvPr>
        </p:nvSpPr>
        <p:spPr>
          <a:xfrm>
            <a:off x="5724756" y="1297188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69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7382" r="8342" b="12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64" y="185739"/>
            <a:ext cx="1435797" cy="10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70" t="12323" r="4395" b="6135"/>
          <a:stretch/>
        </p:blipFill>
        <p:spPr>
          <a:xfrm>
            <a:off x="1" y="-31916"/>
            <a:ext cx="12192000" cy="6889916"/>
          </a:xfrm>
          <a:prstGeom prst="rect">
            <a:avLst/>
          </a:prstGeom>
        </p:spPr>
      </p:pic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88" y="185739"/>
            <a:ext cx="1477873" cy="10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3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16470" r="11894" b="17307"/>
          <a:stretch/>
        </p:blipFill>
        <p:spPr>
          <a:xfrm>
            <a:off x="0" y="0"/>
            <a:ext cx="12230382" cy="6858000"/>
          </a:xfrm>
          <a:prstGeom prst="rect">
            <a:avLst/>
          </a:prstGeom>
        </p:spPr>
      </p:pic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11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2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567" y="204989"/>
            <a:ext cx="1474821" cy="10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 rotWithShape="1">
          <a:blip r:embed="rId2"/>
          <a:srcRect l="27322" t="34208" r="27214" b="203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18.12.2024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88" y="185739"/>
            <a:ext cx="1477873" cy="10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79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4" r:id="rId4"/>
    <p:sldLayoutId id="2147483662" r:id="rId5"/>
    <p:sldLayoutId id="2147483660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Презентация проекта режим работы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одзаголовок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Команда 6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{NULL}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4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работы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1" y="1068007"/>
            <a:ext cx="5181600" cy="2924133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1" y="3816863"/>
            <a:ext cx="5181600" cy="2925320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18" y="2530073"/>
            <a:ext cx="4559490" cy="25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5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24756" y="2479588"/>
            <a:ext cx="5181600" cy="3168937"/>
          </a:xfrm>
        </p:spPr>
        <p:txBody>
          <a:bodyPr/>
          <a:lstStyle/>
          <a:p>
            <a:r>
              <a:rPr lang="ru-RU" dirty="0" smtClean="0"/>
              <a:t>Программа ведет учет работы по выходным и праздничным дням, распределяет по ним сотрудников компании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1585" y="1049853"/>
            <a:ext cx="2154340" cy="55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4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615" y="3098439"/>
            <a:ext cx="10432983" cy="789907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18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Техническое задание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9658" y="2044163"/>
            <a:ext cx="9807462" cy="4351338"/>
          </a:xfrm>
        </p:spPr>
        <p:txBody>
          <a:bodyPr>
            <a:normAutofit/>
          </a:bodyPr>
          <a:lstStyle/>
          <a:p>
            <a:pPr>
              <a:buClr>
                <a:srgbClr val="00456D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Сотрудникам отдела часто приходится работать в выходные и праздничные дни. В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отделе работают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консультанты и разработчики.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Задача: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скомпоновать списки сотрудников для сопровождения работы в праздничные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или выходные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дни, используя условие - в выходные привлекаются к работе 3 человека (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 разработчик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2 консультанта).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Необходимо, чтобы каждый выходной день работал разный набор сотрудников,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который формируется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правилам: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если сотрудник отработал в этом месяце, значит его приоритет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выхода (баллы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повышается. Соответственно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в следующий период выбирается состав сотрудников с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минимальными баллами (приоритетами).</a:t>
            </a:r>
          </a:p>
        </p:txBody>
      </p:sp>
    </p:spTree>
    <p:extLst>
      <p:ext uri="{BB962C8B-B14F-4D97-AF65-F5344CB8AC3E}">
        <p14:creationId xmlns:p14="http://schemas.microsoft.com/office/powerpoint/2010/main" val="32811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Здесь мы создаем список сотрудников с их идентификаторами, именами, ролями и приоритетами. Приоритет используется для определения очередности назначения на работу в выходные дни.</a:t>
            </a:r>
          </a:p>
          <a:p>
            <a:endParaRPr lang="ru-RU" b="1" dirty="0"/>
          </a:p>
        </p:txBody>
      </p:sp>
      <p:pic>
        <p:nvPicPr>
          <p:cNvPr id="6" name="Объект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6205" y="1297188"/>
            <a:ext cx="3896498" cy="47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8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Эта функция отвечает за распределение сотрудников по выходным дням. Сначала она разделяет сотрудников на разработчиков и консультантов. Затем загружает данные о выходных из </a:t>
            </a:r>
            <a:r>
              <a:rPr lang="ru-RU" dirty="0" err="1"/>
              <a:t>Excel</a:t>
            </a:r>
            <a:r>
              <a:rPr lang="ru-RU" dirty="0"/>
              <a:t>-файла в </a:t>
            </a:r>
            <a:r>
              <a:rPr lang="ru-RU" dirty="0" err="1"/>
              <a:t>DataFrame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0525" y="2513480"/>
            <a:ext cx="5181600" cy="19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9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1550" y="2982119"/>
            <a:ext cx="4019550" cy="98107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Очистка </a:t>
            </a:r>
            <a:r>
              <a:rPr lang="ru-RU" dirty="0"/>
              <a:t>данных: Этот блок кода проходит по каждому месяцу (12 месяцев) и удаляет значения </a:t>
            </a:r>
            <a:r>
              <a:rPr lang="ru-RU" dirty="0" err="1"/>
              <a:t>NaT</a:t>
            </a:r>
            <a:r>
              <a:rPr lang="ru-RU" dirty="0"/>
              <a:t> (</a:t>
            </a:r>
            <a:r>
              <a:rPr lang="ru-RU" dirty="0" err="1"/>
              <a:t>Not</a:t>
            </a:r>
            <a:r>
              <a:rPr lang="ru-RU" dirty="0"/>
              <a:t> a </a:t>
            </a:r>
            <a:r>
              <a:rPr lang="ru-RU" dirty="0" err="1"/>
              <a:t>Time</a:t>
            </a:r>
            <a:r>
              <a:rPr lang="ru-RU" dirty="0"/>
              <a:t>) из </a:t>
            </a:r>
            <a:r>
              <a:rPr lang="ru-RU" dirty="0" err="1"/>
              <a:t>DataFrame</a:t>
            </a:r>
            <a:r>
              <a:rPr lang="ru-RU" dirty="0"/>
              <a:t>, чтобы оставить только действительные даты.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25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Цикл </a:t>
            </a:r>
            <a:r>
              <a:rPr lang="ru-RU" dirty="0"/>
              <a:t>по месяцам: Внешний цикл проходит по каждому месяцу.</a:t>
            </a:r>
          </a:p>
          <a:p>
            <a:r>
              <a:rPr lang="ru-RU" dirty="0" smtClean="0"/>
              <a:t>Получение </a:t>
            </a:r>
            <a:r>
              <a:rPr lang="ru-RU" dirty="0"/>
              <a:t>выходных дней: Из </a:t>
            </a:r>
            <a:r>
              <a:rPr lang="ru-RU" dirty="0" err="1"/>
              <a:t>DataFrame</a:t>
            </a:r>
            <a:r>
              <a:rPr lang="ru-RU" dirty="0"/>
              <a:t> извлекаются дни выходных для текущего месяца.</a:t>
            </a:r>
          </a:p>
          <a:p>
            <a:r>
              <a:rPr lang="ru-RU" dirty="0" smtClean="0"/>
              <a:t>Сортировка </a:t>
            </a:r>
            <a:r>
              <a:rPr lang="ru-RU" dirty="0"/>
              <a:t>консультантов: Консультанты сортируются </a:t>
            </a:r>
            <a:r>
              <a:rPr lang="ru-RU" dirty="0" smtClean="0"/>
              <a:t>по наименьшему по </a:t>
            </a:r>
            <a:r>
              <a:rPr lang="ru-RU" dirty="0"/>
              <a:t>приоритету.</a:t>
            </a:r>
          </a:p>
          <a:p>
            <a:r>
              <a:rPr lang="ru-RU" dirty="0" smtClean="0"/>
              <a:t>Выбор </a:t>
            </a:r>
            <a:r>
              <a:rPr lang="ru-RU" dirty="0"/>
              <a:t>разработчика: Выбирается разработчик с наименьшим приоритетом.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8187" y="1824831"/>
            <a:ext cx="44862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575" y="1829594"/>
            <a:ext cx="5143500" cy="328612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После завершения ротации сотрудников результаты сохраняются в новый </a:t>
            </a:r>
            <a:r>
              <a:rPr lang="ru-RU" dirty="0" err="1" smtClean="0"/>
              <a:t>Excel</a:t>
            </a:r>
            <a:r>
              <a:rPr lang="ru-RU" dirty="0" smtClean="0"/>
              <a:t>-файл. </a:t>
            </a:r>
            <a:r>
              <a:rPr lang="ru-RU" dirty="0"/>
              <a:t>Это позволяет сохранить данные о том, кто работал в какие выходные дни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105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3370" y="1296988"/>
            <a:ext cx="2555910" cy="4351337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Внутренний </a:t>
            </a:r>
            <a:r>
              <a:rPr lang="ru-RU" dirty="0"/>
              <a:t>цикл обрабатывает назначение сотрудников на каждый выходной </a:t>
            </a:r>
            <a:r>
              <a:rPr lang="ru-RU" dirty="0" smtClean="0"/>
              <a:t>день.</a:t>
            </a:r>
            <a:endParaRPr lang="ru-RU" dirty="0"/>
          </a:p>
          <a:p>
            <a:r>
              <a:rPr lang="ru-RU" dirty="0" smtClean="0"/>
              <a:t>В </a:t>
            </a:r>
            <a:r>
              <a:rPr lang="ru-RU" dirty="0"/>
              <a:t>зависимости от количества доступных консультантов и </a:t>
            </a:r>
            <a:r>
              <a:rPr lang="ru-RU" dirty="0" smtClean="0"/>
              <a:t>текущих баллов </a:t>
            </a:r>
            <a:r>
              <a:rPr lang="ru-RU" dirty="0"/>
              <a:t>выбираются соответствующие сотрудники для работы в выходной день.</a:t>
            </a:r>
          </a:p>
          <a:p>
            <a:r>
              <a:rPr lang="ru-RU" dirty="0" smtClean="0"/>
              <a:t>При </a:t>
            </a:r>
            <a:r>
              <a:rPr lang="ru-RU" dirty="0"/>
              <a:t>каждом назначении увеличивается приоритет выбранных сотрудников.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36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0062" y="2648744"/>
            <a:ext cx="4962525" cy="164782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Сортировка консультантов: После завершения назначения на выходные дни консультанты снова сортируются по приоритету.</a:t>
            </a:r>
          </a:p>
          <a:p>
            <a:r>
              <a:rPr lang="ru-RU" dirty="0" smtClean="0"/>
              <a:t>Запись </a:t>
            </a:r>
            <a:r>
              <a:rPr lang="ru-RU" dirty="0"/>
              <a:t>результатов: Итоговые данные о ротации сотрудников записываются в новый </a:t>
            </a:r>
            <a:r>
              <a:rPr lang="ru-RU" dirty="0" err="1"/>
              <a:t>Excel</a:t>
            </a:r>
            <a:r>
              <a:rPr lang="ru-RU" dirty="0"/>
              <a:t>-файл.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812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Z">
      <a:majorFont>
        <a:latin typeface="Gilroy ExtraBold"/>
        <a:ea typeface=""/>
        <a:cs typeface=""/>
      </a:majorFont>
      <a:minorFont>
        <a:latin typeface="Gilroy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351</Words>
  <Application>Microsoft Office PowerPoint</Application>
  <PresentationFormat>Широкоэкранный</PresentationFormat>
  <Paragraphs>22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Verdana</vt:lpstr>
      <vt:lpstr>Wingdings</vt:lpstr>
      <vt:lpstr>Тема Office</vt:lpstr>
      <vt:lpstr>Презентация проекта режим работы</vt:lpstr>
      <vt:lpstr>Техническое задание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 работы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Tikhonova Elena</dc:creator>
  <cp:lastModifiedBy>Лапин Владислав Михайлович</cp:lastModifiedBy>
  <cp:revision>28</cp:revision>
  <cp:lastPrinted>2023-05-18T14:40:24Z</cp:lastPrinted>
  <dcterms:created xsi:type="dcterms:W3CDTF">2023-05-18T07:47:15Z</dcterms:created>
  <dcterms:modified xsi:type="dcterms:W3CDTF">2024-12-18T07:30:47Z</dcterms:modified>
</cp:coreProperties>
</file>